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8" autoAdjust="0"/>
    <p:restoredTop sz="96271" autoAdjust="0"/>
  </p:normalViewPr>
  <p:slideViewPr>
    <p:cSldViewPr showGuides="1">
      <p:cViewPr varScale="1">
        <p:scale>
          <a:sx n="82" d="100"/>
          <a:sy n="82" d="100"/>
        </p:scale>
        <p:origin x="1464" y="67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Чем еще опасны 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ru-RU" baseline="0" dirty="0"/>
          </a:p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Не сохраняйте логин и пароль, если работаете </a:t>
            </a:r>
            <a:br>
              <a:rPr lang="ru-RU" dirty="0"/>
            </a:br>
            <a:r>
              <a:rPr lang="ru-RU" dirty="0"/>
              <a:t>за чужим компьютером.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2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>
                <a:solidFill>
                  <a:schemeClr val="bg1"/>
                </a:solidFill>
              </a:rPr>
              <a:t>©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546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</a:p>
          <a:p>
            <a:r>
              <a:rPr lang="ru-RU" spc="-200" dirty="0"/>
              <a:t>Предупреждён 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5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</a:p>
          <a:p>
            <a:r>
              <a:rPr lang="ru-RU" spc="-200" dirty="0"/>
              <a:t>Предупреждён 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средства.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val="400831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особенно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ссылкам, указанным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в подозрительных 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br>
              <a:rPr lang="ru-RU" dirty="0"/>
            </a:br>
            <a:r>
              <a:rPr lang="ru-RU" dirty="0"/>
              <a:t>на 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8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большинства заражений;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необходимости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обеспечение;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3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 распознать подделку? 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Какие существуют методы блокировки Спам рекламы?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Что относится к персональным данным, а что к личной (конфиденциальной) 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Почему не стоит публиковать свои полные данные?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Какие правила поведения в сети нужно соблюдать?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интернет-ресурса</a:t>
            </a:r>
            <a:r>
              <a:rPr lang="ru-RU" sz="1400" b="1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79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>
              <a:solidFill>
                <a:schemeClr val="tx1"/>
              </a:solidFill>
            </a:endParaRP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>
                <a:solidFill>
                  <a:schemeClr val="tx1"/>
                </a:solidFill>
              </a:rPr>
            </a:br>
            <a:r>
              <a:rPr lang="ru-RU" sz="1400" spc="-40" dirty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>
              <a:solidFill>
                <a:schemeClr val="tx1"/>
              </a:solidFill>
            </a:endParaRP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>
              <a:solidFill>
                <a:schemeClr val="tx1"/>
              </a:solidFill>
            </a:endParaRP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кибербезопасности</a:t>
            </a:r>
            <a:r>
              <a:rPr lang="ru-RU" sz="1400" dirty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>
                <a:solidFill>
                  <a:schemeClr val="tx1"/>
                </a:solidFill>
              </a:rPr>
              <a:t>Используй </a:t>
            </a:r>
            <a:r>
              <a:rPr lang="en-US" sz="1400" dirty="0">
                <a:solidFill>
                  <a:schemeClr val="tx1"/>
                </a:solidFill>
              </a:rPr>
              <a:t>WEB</a:t>
            </a:r>
            <a:r>
              <a:rPr lang="ru-RU" sz="1400" dirty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1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безопасного 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6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навязывают платные услуги</a:t>
            </a: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</a:p>
          <a:p>
            <a:pPr algn="ctr"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браузера: «избранное», «закладки»!</a:t>
            </a: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Интернете?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внимателен!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информация в 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ФЗ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(или) передавать третьим лицам, подумай, стоит  ли?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публикуй информацию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своём местонахождении и (или) материальных ценностях!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соц. сетях 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секреты незнакомцам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9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 или 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4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продукта</a:t>
            </a: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на 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>
                <a:solidFill>
                  <a:schemeClr val="tx1"/>
                </a:solidFill>
              </a:rPr>
              <a:t>ботнета</a:t>
            </a:r>
            <a:r>
              <a:rPr lang="ru-RU" sz="1400" dirty="0">
                <a:solidFill>
                  <a:schemeClr val="tx1"/>
                </a:solidFill>
              </a:rPr>
              <a:t> 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:</a:t>
            </a:r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0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интернет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br>
              <a:rPr lang="ru-RU" dirty="0"/>
            </a:br>
            <a:r>
              <a:rPr lang="ru-RU" dirty="0"/>
              <a:t>мобильных устройств:</a:t>
            </a:r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они защитят личные файлы;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устанавливай 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9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2269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Print</vt:lpstr>
      <vt:lpstr>Segoe Script</vt:lpstr>
      <vt:lpstr>Тема Office</vt:lpstr>
      <vt:lpstr>Безопасный Интернет</vt:lpstr>
      <vt:lpstr>Осторожно, подделка!</vt:lpstr>
      <vt:lpstr>Осторожно, подделка!</vt:lpstr>
      <vt:lpstr>Презентация PowerPoint</vt:lpstr>
      <vt:lpstr>Презентация PowerPoint</vt:lpstr>
      <vt:lpstr>Анонимность в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Антонина Тимофеева</cp:lastModifiedBy>
  <cp:revision>304</cp:revision>
  <dcterms:created xsi:type="dcterms:W3CDTF">2013-06-12T12:13:19Z</dcterms:created>
  <dcterms:modified xsi:type="dcterms:W3CDTF">2021-01-30T15:06:09Z</dcterms:modified>
</cp:coreProperties>
</file>